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051" autoAdjust="0"/>
  </p:normalViewPr>
  <p:slideViewPr>
    <p:cSldViewPr snapToGrid="0">
      <p:cViewPr varScale="1">
        <p:scale>
          <a:sx n="107" d="100"/>
          <a:sy n="107" d="100"/>
        </p:scale>
        <p:origin x="654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97D456-676F-4188-A7C9-446DB880E7DB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A8B39F-8570-46BD-8955-BE77328D40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326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첫번째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마디인지 </a:t>
            </a:r>
            <a:r>
              <a:rPr lang="ko-KR" altLang="en-US" baseline="0" dirty="0" err="1" smtClean="0"/>
              <a:t>두번째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그 </a:t>
            </a:r>
            <a:r>
              <a:rPr lang="ko-KR" altLang="en-US" baseline="0" dirty="0" err="1" smtClean="0"/>
              <a:t>마디안에는</a:t>
            </a:r>
            <a:r>
              <a:rPr lang="ko-KR" altLang="en-US" baseline="0" dirty="0" smtClean="0"/>
              <a:t> 채보가 </a:t>
            </a:r>
            <a:r>
              <a:rPr lang="ko-KR" altLang="en-US" baseline="0" dirty="0" err="1" smtClean="0"/>
              <a:t>몇분음표마다</a:t>
            </a:r>
            <a:r>
              <a:rPr lang="ko-KR" altLang="en-US" baseline="0" dirty="0" smtClean="0"/>
              <a:t> 하나가 있는지 </a:t>
            </a:r>
            <a:r>
              <a:rPr lang="ko-KR" altLang="en-US" baseline="0" dirty="0" err="1" smtClean="0"/>
              <a:t>세번째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그게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음표에 해당하는 채보인지 </a:t>
            </a:r>
            <a:r>
              <a:rPr lang="ko-KR" altLang="en-US" baseline="0" dirty="0" err="1" smtClean="0"/>
              <a:t>네번째</a:t>
            </a:r>
            <a:r>
              <a:rPr lang="en-US" altLang="ko-KR" baseline="0" dirty="0" smtClean="0"/>
              <a:t>: 4</a:t>
            </a:r>
            <a:r>
              <a:rPr lang="ko-KR" altLang="en-US" baseline="0" dirty="0" err="1" smtClean="0"/>
              <a:t>분음표</a:t>
            </a:r>
            <a:r>
              <a:rPr lang="ko-KR" altLang="en-US" baseline="0" dirty="0" smtClean="0"/>
              <a:t> 기준으로 이게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채보인지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다섯번째</a:t>
            </a:r>
            <a:r>
              <a:rPr lang="en-US" altLang="ko-KR" baseline="0" dirty="0" smtClean="0"/>
              <a:t> : </a:t>
            </a:r>
            <a:r>
              <a:rPr lang="ko-KR" altLang="en-US" baseline="0" dirty="0" smtClean="0"/>
              <a:t>러닝타임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여섯번째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채보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B39F-8570-46BD-8955-BE77328D407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422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첫번째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마디인지 </a:t>
            </a:r>
            <a:r>
              <a:rPr lang="ko-KR" altLang="en-US" baseline="0" dirty="0" err="1" smtClean="0"/>
              <a:t>두번째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그 </a:t>
            </a:r>
            <a:r>
              <a:rPr lang="ko-KR" altLang="en-US" baseline="0" dirty="0" err="1" smtClean="0"/>
              <a:t>마디안에는</a:t>
            </a:r>
            <a:r>
              <a:rPr lang="ko-KR" altLang="en-US" baseline="0" dirty="0" smtClean="0"/>
              <a:t> 채보가 </a:t>
            </a:r>
            <a:r>
              <a:rPr lang="ko-KR" altLang="en-US" baseline="0" dirty="0" err="1" smtClean="0"/>
              <a:t>몇분음표마다</a:t>
            </a:r>
            <a:r>
              <a:rPr lang="ko-KR" altLang="en-US" baseline="0" dirty="0" smtClean="0"/>
              <a:t> 하나가 있는지 </a:t>
            </a:r>
            <a:r>
              <a:rPr lang="ko-KR" altLang="en-US" baseline="0" dirty="0" err="1" smtClean="0"/>
              <a:t>세번째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그게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음표에 해당하는 채보인지 </a:t>
            </a:r>
            <a:r>
              <a:rPr lang="ko-KR" altLang="en-US" baseline="0" dirty="0" err="1" smtClean="0"/>
              <a:t>네번째</a:t>
            </a:r>
            <a:r>
              <a:rPr lang="en-US" altLang="ko-KR" baseline="0" dirty="0" smtClean="0"/>
              <a:t>: 4</a:t>
            </a:r>
            <a:r>
              <a:rPr lang="ko-KR" altLang="en-US" baseline="0" dirty="0" err="1" smtClean="0"/>
              <a:t>분음표</a:t>
            </a:r>
            <a:r>
              <a:rPr lang="ko-KR" altLang="en-US" baseline="0" dirty="0" smtClean="0"/>
              <a:t> 기준으로 이게 </a:t>
            </a:r>
            <a:r>
              <a:rPr lang="ko-KR" altLang="en-US" baseline="0" dirty="0" err="1" smtClean="0"/>
              <a:t>몇번째</a:t>
            </a:r>
            <a:r>
              <a:rPr lang="ko-KR" altLang="en-US" baseline="0" dirty="0" smtClean="0"/>
              <a:t> 채보인지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다섯번째</a:t>
            </a:r>
            <a:r>
              <a:rPr lang="en-US" altLang="ko-KR" baseline="0" dirty="0" smtClean="0"/>
              <a:t> : </a:t>
            </a:r>
            <a:r>
              <a:rPr lang="ko-KR" altLang="en-US" baseline="0" dirty="0" smtClean="0"/>
              <a:t>러닝타임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여섯번째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: </a:t>
            </a:r>
            <a:r>
              <a:rPr lang="ko-KR" altLang="en-US" baseline="0" dirty="0" smtClean="0"/>
              <a:t>채보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B39F-8570-46BD-8955-BE77328D407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2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4</a:t>
            </a:r>
            <a:r>
              <a:rPr lang="ko-KR" altLang="en-US" dirty="0" smtClean="0"/>
              <a:t>개의 발판에 각각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상태가 있으므로 </a:t>
            </a:r>
            <a:r>
              <a:rPr lang="en-US" altLang="ko-KR" dirty="0" smtClean="0"/>
              <a:t>16</a:t>
            </a:r>
            <a:r>
              <a:rPr lang="ko-KR" altLang="en-US" dirty="0" smtClean="0"/>
              <a:t>개 </a:t>
            </a:r>
            <a:r>
              <a:rPr lang="en-US" altLang="ko-KR" dirty="0" smtClean="0"/>
              <a:t>* </a:t>
            </a:r>
            <a:r>
              <a:rPr lang="ko-KR" altLang="en-US" dirty="0" smtClean="0"/>
              <a:t>다음에 올 발판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개에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상태가 있으므로 </a:t>
            </a:r>
            <a:r>
              <a:rPr lang="en-US" altLang="ko-KR" dirty="0" smtClean="0"/>
              <a:t>16</a:t>
            </a:r>
            <a:r>
              <a:rPr lang="ko-KR" altLang="en-US" dirty="0" smtClean="0"/>
              <a:t>개 </a:t>
            </a:r>
            <a:r>
              <a:rPr lang="en-US" altLang="ko-KR" dirty="0" smtClean="0"/>
              <a:t>= 16*16 = 256</a:t>
            </a:r>
            <a:r>
              <a:rPr lang="ko-KR" altLang="en-US" dirty="0" smtClean="0"/>
              <a:t>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B39F-8570-46BD-8955-BE77328D407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3554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4</a:t>
            </a:r>
            <a:r>
              <a:rPr lang="ko-KR" altLang="en-US" dirty="0" smtClean="0"/>
              <a:t>개의 발판에 각각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상태가 있으므로 </a:t>
            </a:r>
            <a:r>
              <a:rPr lang="en-US" altLang="ko-KR" dirty="0" smtClean="0"/>
              <a:t>16</a:t>
            </a:r>
            <a:r>
              <a:rPr lang="ko-KR" altLang="en-US" dirty="0" smtClean="0"/>
              <a:t>개 </a:t>
            </a:r>
            <a:r>
              <a:rPr lang="en-US" altLang="ko-KR" dirty="0" smtClean="0"/>
              <a:t>* </a:t>
            </a:r>
            <a:r>
              <a:rPr lang="ko-KR" altLang="en-US" dirty="0" smtClean="0"/>
              <a:t>다음에 올 발판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개에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개의 상태가 있으므로 </a:t>
            </a:r>
            <a:r>
              <a:rPr lang="en-US" altLang="ko-KR" dirty="0" smtClean="0"/>
              <a:t>16</a:t>
            </a:r>
            <a:r>
              <a:rPr lang="ko-KR" altLang="en-US" dirty="0" smtClean="0"/>
              <a:t>개 </a:t>
            </a:r>
            <a:r>
              <a:rPr lang="en-US" altLang="ko-KR" dirty="0" smtClean="0"/>
              <a:t>= 16*16 = 256</a:t>
            </a:r>
            <a:r>
              <a:rPr lang="ko-KR" altLang="en-US" dirty="0" smtClean="0"/>
              <a:t>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B39F-8570-46BD-8955-BE77328D407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349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327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006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480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478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457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006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180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814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652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998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5036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3B379-A41A-490D-94D8-12F047A4E614}" type="datetimeFigureOut">
              <a:rPr lang="ko-KR" altLang="en-US" smtClean="0"/>
              <a:t>2019-06-04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3DBD89-F214-4898-9EAF-C9D889C8DA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730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Dance </a:t>
            </a:r>
            <a:r>
              <a:rPr lang="en-US" altLang="ko-KR" dirty="0" err="1" smtClean="0"/>
              <a:t>Dance</a:t>
            </a:r>
            <a:r>
              <a:rPr lang="en-US" altLang="ko-KR" dirty="0" smtClean="0"/>
              <a:t> Convolution Data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94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</a:t>
            </a:r>
            <a:r>
              <a:rPr lang="en-US" altLang="ko-KR" dirty="0" smtClean="0"/>
              <a:t>utput – Step Selection</a:t>
            </a:r>
            <a:endParaRPr lang="ko-KR" altLang="en-US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785937" y="2339181"/>
            <a:ext cx="3286125" cy="3324225"/>
          </a:xfrm>
          <a:prstGeom prst="rect">
            <a:avLst/>
          </a:prstGeom>
        </p:spPr>
      </p:pic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 smtClean="0"/>
              <a:t>Output</a:t>
            </a:r>
            <a:r>
              <a:rPr lang="ko-KR" altLang="en-US" dirty="0" smtClean="0"/>
              <a:t>은 가능한 </a:t>
            </a:r>
            <a:r>
              <a:rPr lang="en-US" altLang="ko-KR" dirty="0" smtClean="0"/>
              <a:t>256</a:t>
            </a:r>
            <a:r>
              <a:rPr lang="ko-KR" altLang="en-US" dirty="0" smtClean="0"/>
              <a:t>개의 스텝 조합을 표현하는 길이 </a:t>
            </a:r>
            <a:r>
              <a:rPr lang="en-US" altLang="ko-KR" dirty="0" smtClean="0"/>
              <a:t>256</a:t>
            </a:r>
            <a:r>
              <a:rPr lang="ko-KR" altLang="en-US" dirty="0" smtClean="0"/>
              <a:t>의 벡터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445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Next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 smtClean="0"/>
              <a:t>Step Placement</a:t>
            </a:r>
            <a:r>
              <a:rPr lang="ko-KR" altLang="en-US" dirty="0" smtClean="0"/>
              <a:t>에 들어가는 인풋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아웃풋을 살펴 </a:t>
            </a:r>
            <a:r>
              <a:rPr lang="ko-KR" altLang="en-US" dirty="0" err="1" smtClean="0"/>
              <a:t>봐야함</a:t>
            </a:r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08286" y="1825625"/>
            <a:ext cx="4641427" cy="4351338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108286" y="3968318"/>
            <a:ext cx="4641427" cy="23435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66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9850" y="1690688"/>
            <a:ext cx="697230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59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1867" y="3181114"/>
            <a:ext cx="5705475" cy="14097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187" y="486032"/>
            <a:ext cx="2886461" cy="6149416"/>
          </a:xfrm>
          <a:prstGeom prst="rect">
            <a:avLst/>
          </a:prstGeom>
        </p:spPr>
      </p:pic>
      <p:sp>
        <p:nvSpPr>
          <p:cNvPr id="11" name="오른쪽 화살표 10"/>
          <p:cNvSpPr/>
          <p:nvPr/>
        </p:nvSpPr>
        <p:spPr>
          <a:xfrm>
            <a:off x="6833092" y="3310452"/>
            <a:ext cx="648344" cy="7578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3787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488" y="1690688"/>
            <a:ext cx="732782" cy="435812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4" t="2691" r="41350" b="-114"/>
          <a:stretch/>
        </p:blipFill>
        <p:spPr>
          <a:xfrm>
            <a:off x="6096000" y="1423114"/>
            <a:ext cx="4673985" cy="4893274"/>
          </a:xfrm>
          <a:prstGeom prst="rect">
            <a:avLst/>
          </a:prstGeom>
        </p:spPr>
      </p:pic>
      <p:sp>
        <p:nvSpPr>
          <p:cNvPr id="19" name="오른쪽 화살표 18"/>
          <p:cNvSpPr/>
          <p:nvPr/>
        </p:nvSpPr>
        <p:spPr>
          <a:xfrm>
            <a:off x="4374292" y="3326053"/>
            <a:ext cx="1235675" cy="1087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05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488" y="1690688"/>
            <a:ext cx="732782" cy="435812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4" t="2691" r="41350" b="-114"/>
          <a:stretch/>
        </p:blipFill>
        <p:spPr>
          <a:xfrm>
            <a:off x="6096000" y="1423114"/>
            <a:ext cx="4673985" cy="4893274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>
            <a:off x="3262184" y="2273643"/>
            <a:ext cx="3459892" cy="49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V="1">
            <a:off x="3319849" y="2784389"/>
            <a:ext cx="4917989" cy="8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V="1">
            <a:off x="3336324" y="3016251"/>
            <a:ext cx="4110681" cy="64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V="1">
            <a:off x="3319849" y="3179805"/>
            <a:ext cx="5686703" cy="341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89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5457" y="2894120"/>
            <a:ext cx="7766204" cy="173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25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960195"/>
            <a:ext cx="4155603" cy="435133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945" y="1619677"/>
            <a:ext cx="2362136" cy="5032375"/>
          </a:xfrm>
          <a:prstGeom prst="rect">
            <a:avLst/>
          </a:prstGeom>
        </p:spPr>
      </p:pic>
      <p:sp>
        <p:nvSpPr>
          <p:cNvPr id="8" name="오른쪽 화살표 7"/>
          <p:cNvSpPr/>
          <p:nvPr/>
        </p:nvSpPr>
        <p:spPr>
          <a:xfrm>
            <a:off x="4942703" y="3830595"/>
            <a:ext cx="749643" cy="7249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1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Dataset</a:t>
            </a:r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3597" y="1495823"/>
            <a:ext cx="4921722" cy="515354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5642" y="2059157"/>
            <a:ext cx="4765889" cy="132323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15642" y="4145872"/>
            <a:ext cx="49381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aseline="0" dirty="0" smtClean="0"/>
              <a:t>몇 번째 마디인지 </a:t>
            </a:r>
            <a:endParaRPr lang="en-US" altLang="ko-KR" baseline="0" dirty="0" smtClean="0"/>
          </a:p>
          <a:p>
            <a:pPr marL="342900" indent="-342900">
              <a:buAutoNum type="arabicPeriod"/>
            </a:pPr>
            <a:r>
              <a:rPr lang="ko-KR" altLang="en-US" baseline="0" dirty="0" smtClean="0"/>
              <a:t>그 마디 안에 </a:t>
            </a:r>
            <a:r>
              <a:rPr lang="en-US" altLang="ko-KR" baseline="0" dirty="0" smtClean="0"/>
              <a:t>Step</a:t>
            </a:r>
            <a:r>
              <a:rPr lang="ko-KR" altLang="en-US" baseline="0" dirty="0" smtClean="0"/>
              <a:t>이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몇 개인지</a:t>
            </a:r>
            <a:endParaRPr lang="en-US" altLang="ko-KR" baseline="0" dirty="0" smtClean="0"/>
          </a:p>
          <a:p>
            <a:pPr marL="342900" indent="-342900">
              <a:buAutoNum type="arabicPeriod"/>
            </a:pPr>
            <a:r>
              <a:rPr lang="ko-KR" altLang="en-US" baseline="0" dirty="0" smtClean="0"/>
              <a:t>그</a:t>
            </a:r>
            <a:r>
              <a:rPr lang="ko-KR" altLang="en-US" dirty="0" smtClean="0"/>
              <a:t> 마디 안에서</a:t>
            </a:r>
            <a:r>
              <a:rPr lang="ko-KR" altLang="en-US" baseline="0" dirty="0" smtClean="0"/>
              <a:t> 몇 번째</a:t>
            </a:r>
            <a:r>
              <a:rPr lang="ko-KR" altLang="en-US" dirty="0" smtClean="0"/>
              <a:t> </a:t>
            </a:r>
            <a:r>
              <a:rPr lang="en-US" altLang="ko-KR" baseline="0" dirty="0" smtClean="0"/>
              <a:t>step</a:t>
            </a:r>
            <a:r>
              <a:rPr lang="ko-KR" altLang="en-US" baseline="0" dirty="0" smtClean="0"/>
              <a:t>인지 </a:t>
            </a:r>
            <a:endParaRPr lang="en-US" altLang="ko-KR" baseline="0" dirty="0" smtClean="0"/>
          </a:p>
          <a:p>
            <a:pPr marL="342900" indent="-342900">
              <a:buAutoNum type="arabicPeriod"/>
            </a:pPr>
            <a:r>
              <a:rPr lang="en-US" altLang="ko-KR" baseline="0" dirty="0" smtClean="0"/>
              <a:t>4</a:t>
            </a:r>
            <a:r>
              <a:rPr lang="ko-KR" altLang="en-US" baseline="0" dirty="0" smtClean="0"/>
              <a:t>분 음표 기준으로 이게 몇 번째 </a:t>
            </a:r>
            <a:r>
              <a:rPr lang="en-US" altLang="ko-KR" baseline="0" dirty="0" smtClean="0"/>
              <a:t>step</a:t>
            </a:r>
            <a:r>
              <a:rPr lang="ko-KR" altLang="en-US" baseline="0" dirty="0" smtClean="0"/>
              <a:t>인지</a:t>
            </a:r>
            <a:r>
              <a:rPr lang="en-US" altLang="ko-KR" baseline="0" dirty="0" smtClean="0"/>
              <a:t> </a:t>
            </a:r>
          </a:p>
          <a:p>
            <a:pPr marL="342900" indent="-342900">
              <a:buAutoNum type="arabicPeriod"/>
            </a:pPr>
            <a:r>
              <a:rPr lang="ko-KR" altLang="en-US" dirty="0" smtClean="0"/>
              <a:t>현재 </a:t>
            </a:r>
            <a:r>
              <a:rPr lang="en-US" altLang="ko-KR" dirty="0" smtClean="0"/>
              <a:t>Step</a:t>
            </a:r>
            <a:r>
              <a:rPr lang="ko-KR" altLang="en-US" dirty="0" smtClean="0"/>
              <a:t>이 몇 초에 나오는지</a:t>
            </a:r>
            <a:endParaRPr lang="en-US" altLang="ko-KR" baseline="0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Step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619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Input – Step Selection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sz="1800" dirty="0"/>
              <a:t>이번 스텝의 </a:t>
            </a:r>
            <a:r>
              <a:rPr lang="en-US" altLang="ko-KR" sz="1800" dirty="0"/>
              <a:t>4 state * 4 arrows</a:t>
            </a:r>
            <a:r>
              <a:rPr lang="ko-KR" altLang="en-US" sz="1800" dirty="0"/>
              <a:t>의 </a:t>
            </a:r>
            <a:r>
              <a:rPr lang="en-US" altLang="ko-KR" sz="1800" dirty="0"/>
              <a:t>multi class encoding (</a:t>
            </a:r>
            <a:r>
              <a:rPr lang="en-US" altLang="ko-KR" sz="1800" b="1" dirty="0"/>
              <a:t>16</a:t>
            </a:r>
            <a:r>
              <a:rPr lang="ko-KR" altLang="en-US" sz="1800" b="1" dirty="0"/>
              <a:t>개</a:t>
            </a:r>
            <a:r>
              <a:rPr lang="en-US" altLang="ko-KR" sz="18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800" dirty="0"/>
              <a:t>전 스텝과의 시간차 ∆</a:t>
            </a:r>
            <a:r>
              <a:rPr lang="en-US" altLang="ko-KR" sz="1800" dirty="0"/>
              <a:t>-time (</a:t>
            </a:r>
            <a:r>
              <a:rPr lang="en-US" altLang="ko-KR" sz="1800" b="1" dirty="0"/>
              <a:t>1</a:t>
            </a:r>
            <a:r>
              <a:rPr lang="ko-KR" altLang="en-US" sz="1800" b="1" dirty="0"/>
              <a:t>개</a:t>
            </a:r>
            <a:r>
              <a:rPr lang="en-US" altLang="ko-KR" sz="1800" dirty="0"/>
              <a:t>) + </a:t>
            </a:r>
            <a:r>
              <a:rPr lang="ko-KR" altLang="en-US" sz="1800" dirty="0"/>
              <a:t>다음 스텝과의 시간차 ∆</a:t>
            </a:r>
            <a:r>
              <a:rPr lang="en-US" altLang="ko-KR" sz="1800" dirty="0"/>
              <a:t>-time (</a:t>
            </a:r>
            <a:r>
              <a:rPr lang="en-US" altLang="ko-KR" sz="1800" b="1" dirty="0"/>
              <a:t>1</a:t>
            </a:r>
            <a:r>
              <a:rPr lang="ko-KR" altLang="en-US" sz="1800" b="1" dirty="0"/>
              <a:t>개</a:t>
            </a:r>
            <a:r>
              <a:rPr lang="en-US" altLang="ko-KR" sz="18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800" dirty="0"/>
              <a:t>지난번 </a:t>
            </a:r>
            <a:r>
              <a:rPr lang="en-US" altLang="ko-KR" sz="1800" dirty="0"/>
              <a:t>step</a:t>
            </a:r>
            <a:r>
              <a:rPr lang="ko-KR" altLang="en-US" sz="1800" dirty="0"/>
              <a:t>으로부터의 비트 </a:t>
            </a:r>
            <a:r>
              <a:rPr lang="ko-KR" altLang="en-US" sz="1800" dirty="0" err="1"/>
              <a:t>갯수</a:t>
            </a:r>
            <a:r>
              <a:rPr lang="ko-KR" altLang="en-US" sz="1800" dirty="0"/>
              <a:t> ∆</a:t>
            </a:r>
            <a:r>
              <a:rPr lang="en-US" altLang="ko-KR" sz="1800" dirty="0"/>
              <a:t>-beat (</a:t>
            </a:r>
            <a:r>
              <a:rPr lang="en-US" altLang="ko-KR" sz="1800" b="1" dirty="0"/>
              <a:t>1</a:t>
            </a:r>
            <a:r>
              <a:rPr lang="ko-KR" altLang="en-US" sz="1800" b="1" dirty="0"/>
              <a:t>개</a:t>
            </a:r>
            <a:r>
              <a:rPr lang="en-US" altLang="ko-KR" sz="1800" dirty="0"/>
              <a:t>) + </a:t>
            </a:r>
            <a:r>
              <a:rPr lang="ko-KR" altLang="en-US" sz="1800" dirty="0"/>
              <a:t>다음 </a:t>
            </a:r>
            <a:r>
              <a:rPr lang="en-US" altLang="ko-KR" sz="1800" dirty="0"/>
              <a:t>step</a:t>
            </a:r>
            <a:r>
              <a:rPr lang="ko-KR" altLang="en-US" sz="1800" dirty="0"/>
              <a:t>까지의 비트 </a:t>
            </a:r>
            <a:r>
              <a:rPr lang="ko-KR" altLang="en-US" sz="1800" dirty="0" err="1"/>
              <a:t>갯수</a:t>
            </a:r>
            <a:r>
              <a:rPr lang="ko-KR" altLang="en-US" sz="1800" dirty="0"/>
              <a:t> ∆</a:t>
            </a:r>
            <a:r>
              <a:rPr lang="en-US" altLang="ko-KR" sz="1800" dirty="0"/>
              <a:t>-beat (</a:t>
            </a:r>
            <a:r>
              <a:rPr lang="en-US" altLang="ko-KR" sz="1800" b="1" dirty="0"/>
              <a:t>1</a:t>
            </a:r>
            <a:r>
              <a:rPr lang="ko-KR" altLang="en-US" sz="1800" b="1" dirty="0"/>
              <a:t>개</a:t>
            </a:r>
            <a:r>
              <a:rPr lang="en-US" altLang="ko-KR" sz="1800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sz="1800" dirty="0"/>
              <a:t>스텝이 속한 </a:t>
            </a:r>
            <a:r>
              <a:rPr lang="en-US" altLang="ko-KR" sz="1800" dirty="0"/>
              <a:t>4</a:t>
            </a:r>
            <a:r>
              <a:rPr lang="ko-KR" altLang="en-US" sz="1800" dirty="0" smtClean="0"/>
              <a:t>분 음표 비트 내에 </a:t>
            </a:r>
            <a:r>
              <a:rPr lang="ko-KR" altLang="en-US" sz="1800" dirty="0"/>
              <a:t>있는 </a:t>
            </a:r>
            <a:r>
              <a:rPr lang="en-US" altLang="ko-KR" sz="1800" dirty="0"/>
              <a:t>4</a:t>
            </a:r>
            <a:r>
              <a:rPr lang="ko-KR" altLang="en-US" sz="1800" dirty="0"/>
              <a:t>개의 </a:t>
            </a:r>
            <a:r>
              <a:rPr lang="en-US" altLang="ko-KR" sz="1800" dirty="0"/>
              <a:t>16</a:t>
            </a:r>
            <a:r>
              <a:rPr lang="ko-KR" altLang="en-US" sz="1800" dirty="0" smtClean="0"/>
              <a:t>분 음표 </a:t>
            </a:r>
            <a:r>
              <a:rPr lang="ko-KR" altLang="en-US" sz="1800" dirty="0"/>
              <a:t>중 가장 </a:t>
            </a:r>
            <a:r>
              <a:rPr lang="ko-KR" altLang="en-US" sz="1800" dirty="0" smtClean="0"/>
              <a:t>가까운 노트의 위치</a:t>
            </a:r>
            <a:r>
              <a:rPr lang="en-US" altLang="ko-KR" sz="1800" dirty="0" smtClean="0"/>
              <a:t>(</a:t>
            </a:r>
            <a:r>
              <a:rPr lang="en-US" altLang="ko-KR" sz="1800" b="1" dirty="0"/>
              <a:t>4</a:t>
            </a:r>
            <a:r>
              <a:rPr lang="ko-KR" altLang="en-US" sz="1800" b="1" dirty="0"/>
              <a:t>개</a:t>
            </a:r>
            <a:r>
              <a:rPr lang="en-US" altLang="ko-KR" sz="1800" dirty="0" smtClean="0"/>
              <a:t>)</a:t>
            </a:r>
          </a:p>
          <a:p>
            <a:pPr marL="0" indent="0">
              <a:buNone/>
            </a:pPr>
            <a:r>
              <a:rPr lang="ko-KR" altLang="en-US" sz="1800" dirty="0" smtClean="0"/>
              <a:t>    이렇게 길이가 </a:t>
            </a:r>
            <a:r>
              <a:rPr lang="en-US" altLang="ko-KR" sz="1800" dirty="0" smtClean="0"/>
              <a:t>24</a:t>
            </a:r>
            <a:r>
              <a:rPr lang="ko-KR" altLang="en-US" sz="1800" dirty="0" smtClean="0"/>
              <a:t>인 벡터가 </a:t>
            </a:r>
            <a:r>
              <a:rPr lang="en-US" altLang="ko-KR" sz="1800" dirty="0" smtClean="0"/>
              <a:t>Input</a:t>
            </a:r>
            <a:r>
              <a:rPr lang="ko-KR" altLang="en-US" sz="1800" dirty="0" smtClean="0"/>
              <a:t>이 됨</a:t>
            </a:r>
            <a:endParaRPr lang="en-US" altLang="ko-KR" sz="1800" dirty="0"/>
          </a:p>
          <a:p>
            <a:pPr marL="342900" indent="-342900">
              <a:buFont typeface="+mj-lt"/>
              <a:buAutoNum type="arabicPeriod"/>
            </a:pPr>
            <a:endParaRPr lang="ko-KR" altLang="en-US" sz="1800" dirty="0"/>
          </a:p>
        </p:txBody>
      </p:sp>
      <p:pic>
        <p:nvPicPr>
          <p:cNvPr id="6" name="내용 개체 틀 4"/>
          <p:cNvPicPr>
            <a:picLocks noChangeAspect="1"/>
          </p:cNvPicPr>
          <p:nvPr/>
        </p:nvPicPr>
        <p:blipFill rotWithShape="1">
          <a:blip r:embed="rId3"/>
          <a:srcRect l="11501" t="13524" r="21219" b="79068"/>
          <a:stretch/>
        </p:blipFill>
        <p:spPr>
          <a:xfrm>
            <a:off x="1873187" y="4731796"/>
            <a:ext cx="7469822" cy="86113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4758431" y="4572000"/>
            <a:ext cx="2858610" cy="12073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056115" y="4596859"/>
            <a:ext cx="1434114" cy="5113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213716" y="4706055"/>
            <a:ext cx="417251" cy="9667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3213716" y="4287915"/>
            <a:ext cx="319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3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63592" y="4147764"/>
            <a:ext cx="319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584706" y="4242613"/>
            <a:ext cx="319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8051306" y="5188104"/>
            <a:ext cx="1434114" cy="4305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8584706" y="5650491"/>
            <a:ext cx="319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4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13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2860</TotalTime>
  <Words>256</Words>
  <Application>Microsoft Office PowerPoint</Application>
  <PresentationFormat>와이드스크린</PresentationFormat>
  <Paragraphs>36</Paragraphs>
  <Slides>11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Dance Dance Convolution Data</vt:lpstr>
      <vt:lpstr>Dataset</vt:lpstr>
      <vt:lpstr>Dataset</vt:lpstr>
      <vt:lpstr>Dataset</vt:lpstr>
      <vt:lpstr>Dataset</vt:lpstr>
      <vt:lpstr>Dataset</vt:lpstr>
      <vt:lpstr>Dataset</vt:lpstr>
      <vt:lpstr>Dataset</vt:lpstr>
      <vt:lpstr>Input – Step Selection</vt:lpstr>
      <vt:lpstr>Output – Step Selection</vt:lpstr>
      <vt:lpstr>Next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Dance Dance Convolution Data</dc:title>
  <dc:creator>Windows 사용자</dc:creator>
  <cp:lastModifiedBy>Windows 사용자</cp:lastModifiedBy>
  <cp:revision>22</cp:revision>
  <dcterms:created xsi:type="dcterms:W3CDTF">2019-06-03T22:35:28Z</dcterms:created>
  <dcterms:modified xsi:type="dcterms:W3CDTF">2019-06-05T22:16:01Z</dcterms:modified>
</cp:coreProperties>
</file>

<file path=docProps/thumbnail.jpeg>
</file>